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4" y="-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F1F48-E924-3946-904B-442D7E1098CB}" type="datetimeFigureOut">
              <a:rPr lang="en-US" smtClean="0"/>
              <a:t>6/11/15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551F-D830-7C4F-A0E5-7BB41243A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1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3827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numbers—2014 1</a:t>
            </a:r>
            <a:r>
              <a:rPr lang="en" sz="1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of TCN students finished HS &amp; went to college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200">
                <a:solidFill>
                  <a:schemeClr val="dk1"/>
                </a:solidFill>
              </a:rPr>
              <a:t>1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:39 </a:t>
            </a:r>
            <a:r>
              <a:rPr lang="en" sz="1200">
                <a:solidFill>
                  <a:schemeClr val="dk1"/>
                </a:solidFill>
              </a:rPr>
              <a:t>finished high school and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attending college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 UC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 CSU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 Private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200">
                <a:solidFill>
                  <a:schemeClr val="dk1"/>
                </a:solidFill>
              </a:rPr>
              <a:t>2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college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Meritt College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UCLA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-Up: 3 Landscape with 2 Portrai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228600" y="2571750"/>
            <a:ext cx="2070300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" name="Shape 69"/>
          <p:cNvSpPr>
            <a:spLocks noGrp="1"/>
          </p:cNvSpPr>
          <p:nvPr>
            <p:ph type="pic" idx="3"/>
          </p:nvPr>
        </p:nvSpPr>
        <p:spPr>
          <a:xfrm>
            <a:off x="2438400" y="171450"/>
            <a:ext cx="5562600" cy="3128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Shape 70"/>
          <p:cNvSpPr>
            <a:spLocks noGrp="1"/>
          </p:cNvSpPr>
          <p:nvPr>
            <p:ph type="pic" idx="4"/>
          </p:nvPr>
        </p:nvSpPr>
        <p:spPr>
          <a:xfrm>
            <a:off x="228600" y="171450"/>
            <a:ext cx="2070300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" name="Shape 71"/>
          <p:cNvSpPr>
            <a:spLocks noGrp="1"/>
          </p:cNvSpPr>
          <p:nvPr>
            <p:ph type="pic" idx="5"/>
          </p:nvPr>
        </p:nvSpPr>
        <p:spPr>
          <a:xfrm>
            <a:off x="5257800" y="3371850"/>
            <a:ext cx="2743199" cy="1542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Shape 72"/>
          <p:cNvSpPr>
            <a:spLocks noGrp="1"/>
          </p:cNvSpPr>
          <p:nvPr>
            <p:ph type="pic" idx="6"/>
          </p:nvPr>
        </p:nvSpPr>
        <p:spPr>
          <a:xfrm>
            <a:off x="2438400" y="3371850"/>
            <a:ext cx="2743199" cy="1542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2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2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533400" y="163792"/>
            <a:ext cx="7467600" cy="4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33400" y="4457700"/>
            <a:ext cx="74676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Fullscree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Portrait with Captio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4341046" y="400050"/>
            <a:ext cx="3431400" cy="3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Shape 106"/>
          <p:cNvSpPr>
            <a:spLocks noGrp="1"/>
          </p:cNvSpPr>
          <p:nvPr>
            <p:ph type="pic" idx="3"/>
          </p:nvPr>
        </p:nvSpPr>
        <p:spPr>
          <a:xfrm>
            <a:off x="685800" y="400050"/>
            <a:ext cx="3429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3943350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4"/>
          </p:nvPr>
        </p:nvSpPr>
        <p:spPr>
          <a:xfrm>
            <a:off x="4343400" y="3943350"/>
            <a:ext cx="3429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Landscape with Captio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4343400" y="814387"/>
            <a:ext cx="4038599" cy="2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Shape 114"/>
          <p:cNvSpPr>
            <a:spLocks noGrp="1"/>
          </p:cNvSpPr>
          <p:nvPr>
            <p:ph type="pic" idx="3"/>
          </p:nvPr>
        </p:nvSpPr>
        <p:spPr>
          <a:xfrm>
            <a:off x="152400" y="814387"/>
            <a:ext cx="4038599" cy="2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2400" y="3200400"/>
            <a:ext cx="4038599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343400" y="3200400"/>
            <a:ext cx="4038599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Mixed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4724401" y="169164"/>
            <a:ext cx="3694200" cy="207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" name="Shape 122"/>
          <p:cNvSpPr>
            <a:spLocks noGrp="1"/>
          </p:cNvSpPr>
          <p:nvPr>
            <p:ph type="pic" idx="3"/>
          </p:nvPr>
        </p:nvSpPr>
        <p:spPr>
          <a:xfrm>
            <a:off x="152400" y="166878"/>
            <a:ext cx="4368600" cy="43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724400" y="2343150"/>
            <a:ext cx="3694200" cy="223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228600" y="400050"/>
            <a:ext cx="2590800" cy="25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" name="Shape 129"/>
          <p:cNvSpPr>
            <a:spLocks noGrp="1"/>
          </p:cNvSpPr>
          <p:nvPr>
            <p:ph type="pic" idx="3"/>
          </p:nvPr>
        </p:nvSpPr>
        <p:spPr>
          <a:xfrm>
            <a:off x="3048000" y="400050"/>
            <a:ext cx="2590800" cy="25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" name="Shape 130"/>
          <p:cNvSpPr>
            <a:spLocks noGrp="1"/>
          </p:cNvSpPr>
          <p:nvPr>
            <p:ph type="pic" idx="4"/>
          </p:nvPr>
        </p:nvSpPr>
        <p:spPr>
          <a:xfrm>
            <a:off x="5867400" y="400050"/>
            <a:ext cx="2590800" cy="25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28600" y="3257550"/>
            <a:ext cx="259080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5"/>
          </p:nvPr>
        </p:nvSpPr>
        <p:spPr>
          <a:xfrm>
            <a:off x="3048000" y="3257550"/>
            <a:ext cx="259080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6"/>
          </p:nvPr>
        </p:nvSpPr>
        <p:spPr>
          <a:xfrm>
            <a:off x="5867400" y="3257550"/>
            <a:ext cx="259080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889272" y="0"/>
            <a:ext cx="76199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Landscape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pic" idx="2"/>
          </p:nvPr>
        </p:nvSpPr>
        <p:spPr>
          <a:xfrm>
            <a:off x="4343400" y="2514600"/>
            <a:ext cx="3947100" cy="22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0" name="Shape 140"/>
          <p:cNvSpPr>
            <a:spLocks noGrp="1"/>
          </p:cNvSpPr>
          <p:nvPr>
            <p:ph type="pic" idx="3"/>
          </p:nvPr>
        </p:nvSpPr>
        <p:spPr>
          <a:xfrm>
            <a:off x="228600" y="2514600"/>
            <a:ext cx="3947100" cy="22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1" name="Shape 141"/>
          <p:cNvSpPr>
            <a:spLocks noGrp="1"/>
          </p:cNvSpPr>
          <p:nvPr>
            <p:ph type="pic" idx="4"/>
          </p:nvPr>
        </p:nvSpPr>
        <p:spPr>
          <a:xfrm>
            <a:off x="4343400" y="171450"/>
            <a:ext cx="3947100" cy="222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28600" y="171450"/>
            <a:ext cx="3947100" cy="22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pic" idx="2"/>
          </p:nvPr>
        </p:nvSpPr>
        <p:spPr>
          <a:xfrm>
            <a:off x="4648200" y="2343721"/>
            <a:ext cx="3697199" cy="20795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8" name="Shape 148"/>
          <p:cNvSpPr>
            <a:spLocks noGrp="1"/>
          </p:cNvSpPr>
          <p:nvPr>
            <p:ph type="pic" idx="3"/>
          </p:nvPr>
        </p:nvSpPr>
        <p:spPr>
          <a:xfrm>
            <a:off x="228600" y="171450"/>
            <a:ext cx="4251899" cy="4251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9" name="Shape 149"/>
          <p:cNvSpPr>
            <a:spLocks noGrp="1"/>
          </p:cNvSpPr>
          <p:nvPr>
            <p:ph type="pic" idx="4"/>
          </p:nvPr>
        </p:nvSpPr>
        <p:spPr>
          <a:xfrm>
            <a:off x="4648200" y="171450"/>
            <a:ext cx="3672900" cy="206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Portrait with Captio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pic" idx="2"/>
          </p:nvPr>
        </p:nvSpPr>
        <p:spPr>
          <a:xfrm>
            <a:off x="1866900" y="171450"/>
            <a:ext cx="2286000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5" name="Shape 155"/>
          <p:cNvSpPr>
            <a:spLocks noGrp="1"/>
          </p:cNvSpPr>
          <p:nvPr>
            <p:ph type="pic" idx="3"/>
          </p:nvPr>
        </p:nvSpPr>
        <p:spPr>
          <a:xfrm>
            <a:off x="1866900" y="2628900"/>
            <a:ext cx="2285099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6" name="Shape 156"/>
          <p:cNvSpPr>
            <a:spLocks noGrp="1"/>
          </p:cNvSpPr>
          <p:nvPr>
            <p:ph type="pic" idx="4"/>
          </p:nvPr>
        </p:nvSpPr>
        <p:spPr>
          <a:xfrm>
            <a:off x="4305300" y="171450"/>
            <a:ext cx="2286000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7" name="Shape 157"/>
          <p:cNvSpPr>
            <a:spLocks noGrp="1"/>
          </p:cNvSpPr>
          <p:nvPr>
            <p:ph type="pic" idx="5"/>
          </p:nvPr>
        </p:nvSpPr>
        <p:spPr>
          <a:xfrm>
            <a:off x="4306085" y="2628900"/>
            <a:ext cx="2285099" cy="2343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52400" y="171450"/>
            <a:ext cx="16763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6"/>
          </p:nvPr>
        </p:nvSpPr>
        <p:spPr>
          <a:xfrm>
            <a:off x="6629400" y="171450"/>
            <a:ext cx="1676399" cy="1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7"/>
          </p:nvPr>
        </p:nvSpPr>
        <p:spPr>
          <a:xfrm>
            <a:off x="152400" y="3543300"/>
            <a:ext cx="1676399" cy="1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8"/>
          </p:nvPr>
        </p:nvSpPr>
        <p:spPr>
          <a:xfrm>
            <a:off x="6629400" y="3543300"/>
            <a:ext cx="1676399" cy="1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Landscape with Captio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pic" idx="2"/>
          </p:nvPr>
        </p:nvSpPr>
        <p:spPr>
          <a:xfrm>
            <a:off x="533400" y="514350"/>
            <a:ext cx="36534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33400" y="474345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3"/>
          </p:nvPr>
        </p:nvSpPr>
        <p:spPr>
          <a:xfrm>
            <a:off x="4267200" y="514350"/>
            <a:ext cx="36576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" name="Shape 169"/>
          <p:cNvSpPr>
            <a:spLocks noGrp="1"/>
          </p:cNvSpPr>
          <p:nvPr>
            <p:ph type="pic" idx="4"/>
          </p:nvPr>
        </p:nvSpPr>
        <p:spPr>
          <a:xfrm>
            <a:off x="533400" y="2628900"/>
            <a:ext cx="36576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" name="Shape 170"/>
          <p:cNvSpPr>
            <a:spLocks noGrp="1"/>
          </p:cNvSpPr>
          <p:nvPr>
            <p:ph type="pic" idx="5"/>
          </p:nvPr>
        </p:nvSpPr>
        <p:spPr>
          <a:xfrm>
            <a:off x="4267200" y="2628900"/>
            <a:ext cx="36576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6"/>
          </p:nvPr>
        </p:nvSpPr>
        <p:spPr>
          <a:xfrm>
            <a:off x="533400" y="22860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7"/>
          </p:nvPr>
        </p:nvSpPr>
        <p:spPr>
          <a:xfrm>
            <a:off x="4267200" y="474345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8"/>
          </p:nvPr>
        </p:nvSpPr>
        <p:spPr>
          <a:xfrm>
            <a:off x="4267200" y="22860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Portrait with Large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pic" idx="2"/>
          </p:nvPr>
        </p:nvSpPr>
        <p:spPr>
          <a:xfrm>
            <a:off x="228600" y="312267"/>
            <a:ext cx="2006700" cy="20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" name="Shape 179"/>
          <p:cNvSpPr>
            <a:spLocks noGrp="1"/>
          </p:cNvSpPr>
          <p:nvPr>
            <p:ph type="pic" idx="3"/>
          </p:nvPr>
        </p:nvSpPr>
        <p:spPr>
          <a:xfrm>
            <a:off x="4343400" y="312267"/>
            <a:ext cx="2006700" cy="20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" name="Shape 180"/>
          <p:cNvSpPr>
            <a:spLocks noGrp="1"/>
          </p:cNvSpPr>
          <p:nvPr>
            <p:ph type="pic" idx="4"/>
          </p:nvPr>
        </p:nvSpPr>
        <p:spPr>
          <a:xfrm>
            <a:off x="2286000" y="312267"/>
            <a:ext cx="2006700" cy="20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" name="Shape 181"/>
          <p:cNvSpPr>
            <a:spLocks noGrp="1"/>
          </p:cNvSpPr>
          <p:nvPr>
            <p:ph type="pic" idx="5"/>
          </p:nvPr>
        </p:nvSpPr>
        <p:spPr>
          <a:xfrm>
            <a:off x="6400800" y="312267"/>
            <a:ext cx="2006700" cy="2006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28600" y="2514600"/>
            <a:ext cx="8153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: 1 Portrait with 3 Landscap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pic" idx="2"/>
          </p:nvPr>
        </p:nvSpPr>
        <p:spPr>
          <a:xfrm>
            <a:off x="343291" y="193248"/>
            <a:ext cx="4764299" cy="47642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5446339" y="193248"/>
            <a:ext cx="2669999" cy="1501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5446339" y="1824492"/>
            <a:ext cx="2669999" cy="1501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" name="Shape 190"/>
          <p:cNvSpPr>
            <a:spLocks noGrp="1"/>
          </p:cNvSpPr>
          <p:nvPr>
            <p:ph type="pic" idx="5"/>
          </p:nvPr>
        </p:nvSpPr>
        <p:spPr>
          <a:xfrm>
            <a:off x="5446339" y="3455736"/>
            <a:ext cx="2669999" cy="1501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-Up: 2 Landscape with 3 Portrai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228600" y="171450"/>
            <a:ext cx="2606100" cy="26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" name="Shape 196"/>
          <p:cNvSpPr>
            <a:spLocks noGrp="1"/>
          </p:cNvSpPr>
          <p:nvPr>
            <p:ph type="pic" idx="3"/>
          </p:nvPr>
        </p:nvSpPr>
        <p:spPr>
          <a:xfrm>
            <a:off x="228600" y="2900362"/>
            <a:ext cx="3962399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" name="Shape 197"/>
          <p:cNvSpPr>
            <a:spLocks noGrp="1"/>
          </p:cNvSpPr>
          <p:nvPr>
            <p:ph type="pic" idx="4"/>
          </p:nvPr>
        </p:nvSpPr>
        <p:spPr>
          <a:xfrm>
            <a:off x="4419600" y="2900362"/>
            <a:ext cx="3962399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Shape 198"/>
          <p:cNvSpPr>
            <a:spLocks noGrp="1"/>
          </p:cNvSpPr>
          <p:nvPr>
            <p:ph type="pic" idx="5"/>
          </p:nvPr>
        </p:nvSpPr>
        <p:spPr>
          <a:xfrm>
            <a:off x="3009900" y="171450"/>
            <a:ext cx="2606100" cy="26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" name="Shape 199"/>
          <p:cNvSpPr>
            <a:spLocks noGrp="1"/>
          </p:cNvSpPr>
          <p:nvPr>
            <p:ph type="pic" idx="6"/>
          </p:nvPr>
        </p:nvSpPr>
        <p:spPr>
          <a:xfrm>
            <a:off x="5791200" y="171450"/>
            <a:ext cx="2606100" cy="26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quare with Ca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pic" idx="2"/>
          </p:nvPr>
        </p:nvSpPr>
        <p:spPr>
          <a:xfrm>
            <a:off x="2133600" y="571500"/>
            <a:ext cx="3654899" cy="36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2133600" y="4286250"/>
            <a:ext cx="4876799" cy="62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Square with Captio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4955273" y="1028700"/>
            <a:ext cx="2398499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" name="Shape 211"/>
          <p:cNvSpPr>
            <a:spLocks noGrp="1"/>
          </p:cNvSpPr>
          <p:nvPr>
            <p:ph type="pic" idx="3"/>
          </p:nvPr>
        </p:nvSpPr>
        <p:spPr>
          <a:xfrm>
            <a:off x="1145273" y="1028700"/>
            <a:ext cx="2398499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953000" y="3486150"/>
            <a:ext cx="3200399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4"/>
          </p:nvPr>
        </p:nvSpPr>
        <p:spPr>
          <a:xfrm>
            <a:off x="1143000" y="3486150"/>
            <a:ext cx="3200399" cy="9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 with Caption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pic" idx="2"/>
          </p:nvPr>
        </p:nvSpPr>
        <p:spPr>
          <a:xfrm>
            <a:off x="228600" y="1143000"/>
            <a:ext cx="82296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28600" y="3257550"/>
            <a:ext cx="8229600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8485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84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2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 rot="5400000">
            <a:off x="5463749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0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lver Layou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9050"/>
            <a:ext cx="9144000" cy="51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Blank"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y Blank">
    <p:bg>
      <p:bgPr>
        <a:blipFill rotWithShape="1">
          <a:blip r:embed="rId2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162800" y="102869"/>
            <a:ext cx="228600" cy="39431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7467600" y="100012"/>
            <a:ext cx="1447800" cy="394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28600" y="4100512"/>
            <a:ext cx="8673000" cy="928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28600" y="114300"/>
            <a:ext cx="6858000" cy="39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662887" y="2728567"/>
            <a:ext cx="22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 rot="-5400000">
            <a:off x="6019799" y="1562099"/>
            <a:ext cx="3886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rai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304800" y="171450"/>
            <a:ext cx="4755000" cy="474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5105400" y="171450"/>
            <a:ext cx="3200399" cy="28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rot="-5400000">
            <a:off x="6172839" y="2411700"/>
            <a:ext cx="5143499" cy="32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 rot="-5400000">
            <a:off x="6485364" y="2484350"/>
            <a:ext cx="5143499" cy="17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8895749" y="-549"/>
            <a:ext cx="76199" cy="51434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435429" y="1609725"/>
            <a:ext cx="2362200" cy="164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Shape 58"/>
          <p:cNvSpPr/>
          <p:nvPr/>
        </p:nvSpPr>
        <p:spPr>
          <a:xfrm flipH="1">
            <a:off x="435428" y="4629150"/>
            <a:ext cx="7086600" cy="5141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5429" y="0"/>
            <a:ext cx="7086600" cy="1485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35429" y="4343400"/>
            <a:ext cx="7086600" cy="2858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35429" y="3371850"/>
            <a:ext cx="7086600" cy="9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4"/>
          </p:nvPr>
        </p:nvSpPr>
        <p:spPr>
          <a:xfrm>
            <a:off x="2950028" y="1600200"/>
            <a:ext cx="1657199" cy="1657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5312228" y="1600200"/>
            <a:ext cx="1657199" cy="1657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5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-5400000">
            <a:off x="6172839" y="2411700"/>
            <a:ext cx="5143499" cy="32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/>
          <p:nvPr/>
        </p:nvSpPr>
        <p:spPr>
          <a:xfrm rot="-5400000">
            <a:off x="6485364" y="2484350"/>
            <a:ext cx="5143499" cy="17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8485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84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2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2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2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 rot="-5400000">
            <a:off x="7962887" y="713990"/>
            <a:ext cx="1600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 rot="-5400000">
            <a:off x="7562837" y="2828541"/>
            <a:ext cx="24003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 rot="5400000">
            <a:off x="8399863" y="4426368"/>
            <a:ext cx="7263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7" name="Shape 37"/>
          <p:cNvSpPr/>
          <p:nvPr/>
        </p:nvSpPr>
        <p:spPr>
          <a:xfrm>
            <a:off x="8895749" y="-549"/>
            <a:ext cx="76199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 rot="-5400000">
            <a:off x="6019799" y="1562099"/>
            <a:ext cx="3886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Alumni Night 2015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2"/>
          </p:nvPr>
        </p:nvSpPr>
        <p:spPr>
          <a:xfrm>
            <a:off x="228600" y="4100512"/>
            <a:ext cx="8673000" cy="928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4800"/>
              <a:t>Think College Now</a:t>
            </a:r>
          </a:p>
        </p:txBody>
      </p:sp>
      <p:pic>
        <p:nvPicPr>
          <p:cNvPr id="311" name="Shape 31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913" r="903"/>
          <a:stretch/>
        </p:blipFill>
        <p:spPr>
          <a:xfrm>
            <a:off x="228600" y="114300"/>
            <a:ext cx="6839711" cy="392963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152400" y="-247650"/>
            <a:ext cx="7848599" cy="360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" sz="22800" b="0" i="0" u="none" strike="noStrike" cap="none" baseline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" sz="22800">
                <a:latin typeface="PT Sans"/>
                <a:ea typeface="PT Sans"/>
                <a:cs typeface="PT Sans"/>
                <a:sym typeface="PT Sans"/>
              </a:rPr>
              <a:t>1</a:t>
            </a:r>
            <a:r>
              <a:rPr lang="en" sz="22800" b="0" i="0" u="none" strike="noStrike" cap="none" baseline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:39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464501" y="3493689"/>
            <a:ext cx="1594499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" sz="6000" b="0" i="0" u="none" strike="noStrike" cap="none" baseline="0">
                <a:solidFill>
                  <a:srgbClr val="A5C100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" sz="6000">
                <a:solidFill>
                  <a:srgbClr val="A5C100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4572000" y="3562350"/>
            <a:ext cx="816300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C100"/>
              </a:buClr>
              <a:buSzPct val="25000"/>
              <a:buFont typeface="PT Sans"/>
              <a:buNone/>
            </a:pPr>
            <a:r>
              <a:rPr lang="en" sz="6600" b="0" i="0" u="none" strike="noStrike" cap="none" baseline="0">
                <a:solidFill>
                  <a:srgbClr val="A5C100"/>
                </a:solidFill>
                <a:latin typeface="PT Sans"/>
                <a:ea typeface="PT Sans"/>
                <a:cs typeface="PT Sans"/>
                <a:sym typeface="PT Sans"/>
              </a:rPr>
              <a:t>6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7962900" y="-140344"/>
            <a:ext cx="2857499" cy="18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C100"/>
              </a:buClr>
              <a:buSzPct val="25000"/>
              <a:buFont typeface="PT Sans"/>
              <a:buNone/>
            </a:pPr>
            <a:r>
              <a:rPr lang="en" sz="11500" b="0" i="0" u="none" strike="noStrike" cap="none" baseline="0">
                <a:solidFill>
                  <a:srgbClr val="A5C100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7391400" y="1581150"/>
            <a:ext cx="816300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C100"/>
              </a:buClr>
              <a:buSzPct val="25000"/>
              <a:buFont typeface="PT Sans"/>
              <a:buNone/>
            </a:pPr>
            <a:r>
              <a:rPr lang="en" sz="6600" b="0" i="0" u="none" strike="noStrike" cap="none" baseline="0">
                <a:solidFill>
                  <a:srgbClr val="A5C100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l="-11063" r="-11051"/>
          <a:stretch/>
        </p:blipFill>
        <p:spPr>
          <a:xfrm>
            <a:off x="4419600" y="3409950"/>
            <a:ext cx="1981199" cy="16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l="-27303" r="-27303"/>
          <a:stretch/>
        </p:blipFill>
        <p:spPr>
          <a:xfrm>
            <a:off x="-381000" y="31750"/>
            <a:ext cx="2024699" cy="17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5">
            <a:alphaModFix/>
          </a:blip>
          <a:srcRect t="-30" b="-40"/>
          <a:stretch/>
        </p:blipFill>
        <p:spPr>
          <a:xfrm>
            <a:off x="7162800" y="12700"/>
            <a:ext cx="1772099" cy="148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6">
            <a:alphaModFix/>
          </a:blip>
          <a:srcRect l="-30076" r="-30076"/>
          <a:stretch/>
        </p:blipFill>
        <p:spPr>
          <a:xfrm>
            <a:off x="1490028" y="1234676"/>
            <a:ext cx="1862699" cy="1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7">
            <a:alphaModFix/>
          </a:blip>
          <a:srcRect l="-17222" r="-17222"/>
          <a:stretch/>
        </p:blipFill>
        <p:spPr>
          <a:xfrm>
            <a:off x="3429000" y="-19050"/>
            <a:ext cx="1500000" cy="12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8">
            <a:alphaModFix/>
          </a:blip>
          <a:srcRect t="7983" b="7975"/>
          <a:stretch/>
        </p:blipFill>
        <p:spPr>
          <a:xfrm>
            <a:off x="5105400" y="0"/>
            <a:ext cx="1681500" cy="14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9">
            <a:alphaModFix/>
          </a:blip>
          <a:srcRect t="-66728" b="-66752"/>
          <a:stretch/>
        </p:blipFill>
        <p:spPr>
          <a:xfrm>
            <a:off x="152400" y="4019550"/>
            <a:ext cx="1862699" cy="1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10">
            <a:alphaModFix/>
          </a:blip>
          <a:srcRect l="5436" r="5436"/>
          <a:stretch/>
        </p:blipFill>
        <p:spPr>
          <a:xfrm>
            <a:off x="1600200" y="57150"/>
            <a:ext cx="1681500" cy="14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11">
            <a:alphaModFix/>
          </a:blip>
          <a:srcRect l="-9482" r="-9494"/>
          <a:stretch/>
        </p:blipFill>
        <p:spPr>
          <a:xfrm>
            <a:off x="1873327" y="3028950"/>
            <a:ext cx="1632000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12">
            <a:alphaModFix/>
          </a:blip>
          <a:srcRect l="-9482" r="-9494"/>
          <a:stretch/>
        </p:blipFill>
        <p:spPr>
          <a:xfrm>
            <a:off x="7162800" y="1617609"/>
            <a:ext cx="2272800" cy="191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13">
            <a:alphaModFix/>
          </a:blip>
          <a:srcRect t="-18415" b="-18401"/>
          <a:stretch/>
        </p:blipFill>
        <p:spPr>
          <a:xfrm>
            <a:off x="3048000" y="971550"/>
            <a:ext cx="2678699" cy="22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14">
            <a:alphaModFix/>
          </a:blip>
          <a:srcRect t="-102843" b="-102873"/>
          <a:stretch/>
        </p:blipFill>
        <p:spPr>
          <a:xfrm>
            <a:off x="2062451" y="3790950"/>
            <a:ext cx="23571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15">
            <a:alphaModFix/>
          </a:blip>
          <a:srcRect l="-9226" r="-9214"/>
          <a:stretch/>
        </p:blipFill>
        <p:spPr>
          <a:xfrm>
            <a:off x="-152400" y="2631550"/>
            <a:ext cx="2286000" cy="19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16">
            <a:alphaModFix/>
          </a:blip>
          <a:srcRect l="-8045" r="-8045"/>
          <a:stretch/>
        </p:blipFill>
        <p:spPr>
          <a:xfrm>
            <a:off x="7391400" y="3486150"/>
            <a:ext cx="1971899" cy="16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17">
            <a:alphaModFix/>
          </a:blip>
          <a:srcRect l="-9482" r="-9494"/>
          <a:stretch/>
        </p:blipFill>
        <p:spPr>
          <a:xfrm>
            <a:off x="-152400" y="1428750"/>
            <a:ext cx="1681500" cy="14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18">
            <a:alphaModFix/>
          </a:blip>
          <a:srcRect l="-9482" r="-9494"/>
          <a:stretch/>
        </p:blipFill>
        <p:spPr>
          <a:xfrm>
            <a:off x="3200400" y="2876550"/>
            <a:ext cx="1772099" cy="148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19">
            <a:alphaModFix/>
          </a:blip>
          <a:srcRect l="-21326" r="-21326"/>
          <a:stretch/>
        </p:blipFill>
        <p:spPr>
          <a:xfrm>
            <a:off x="6039292" y="3643250"/>
            <a:ext cx="17225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934400" y="1502175"/>
            <a:ext cx="11715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002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275" y="0"/>
            <a:ext cx="2752361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825" y="2476500"/>
            <a:ext cx="5645224" cy="27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2625" y="-2"/>
            <a:ext cx="1983757" cy="30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" y="2736250"/>
            <a:ext cx="20955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8500" y="-6"/>
            <a:ext cx="2095500" cy="1833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07" y="73775"/>
            <a:ext cx="7162566" cy="50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CN_CT_Students Heading off to col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" y="0"/>
            <a:ext cx="86073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65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 Photo Albu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</Words>
  <Application>Microsoft Macintosh PowerPoint</Application>
  <PresentationFormat>On-screen Show (16:9)</PresentationFormat>
  <Paragraphs>17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simple-light</vt:lpstr>
      <vt:lpstr>Contemporary Photo Album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Charlotte Knox</cp:lastModifiedBy>
  <cp:revision>3</cp:revision>
  <cp:lastPrinted>2015-06-11T18:04:35Z</cp:lastPrinted>
  <dcterms:modified xsi:type="dcterms:W3CDTF">2015-06-11T18:04:53Z</dcterms:modified>
</cp:coreProperties>
</file>